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54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CBD34-02F4-46F0-AD32-1E3C0A6BAC58}" type="datetimeFigureOut">
              <a:rPr lang="en-US" smtClean="0"/>
              <a:t>6/28/2022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B01D2-2E52-43B1-BAC9-036A7C4194B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CBD34-02F4-46F0-AD32-1E3C0A6BAC58}" type="datetimeFigureOut">
              <a:rPr lang="en-US" smtClean="0"/>
              <a:t>6/28/2022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B01D2-2E52-43B1-BAC9-036A7C4194B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CBD34-02F4-46F0-AD32-1E3C0A6BAC58}" type="datetimeFigureOut">
              <a:rPr lang="en-US" smtClean="0"/>
              <a:t>6/28/2022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B01D2-2E52-43B1-BAC9-036A7C4194B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CBD34-02F4-46F0-AD32-1E3C0A6BAC58}" type="datetimeFigureOut">
              <a:rPr lang="en-US" smtClean="0"/>
              <a:t>6/28/2022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B01D2-2E52-43B1-BAC9-036A7C4194B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CBD34-02F4-46F0-AD32-1E3C0A6BAC58}" type="datetimeFigureOut">
              <a:rPr lang="en-US" smtClean="0"/>
              <a:t>6/28/2022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B01D2-2E52-43B1-BAC9-036A7C4194B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CBD34-02F4-46F0-AD32-1E3C0A6BAC58}" type="datetimeFigureOut">
              <a:rPr lang="en-US" smtClean="0"/>
              <a:t>6/28/2022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B01D2-2E52-43B1-BAC9-036A7C4194B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CBD34-02F4-46F0-AD32-1E3C0A6BAC58}" type="datetimeFigureOut">
              <a:rPr lang="en-US" smtClean="0"/>
              <a:t>6/28/2022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B01D2-2E52-43B1-BAC9-036A7C4194B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CBD34-02F4-46F0-AD32-1E3C0A6BAC58}" type="datetimeFigureOut">
              <a:rPr lang="en-US" smtClean="0"/>
              <a:t>6/28/2022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B01D2-2E52-43B1-BAC9-036A7C4194B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CBD34-02F4-46F0-AD32-1E3C0A6BAC58}" type="datetimeFigureOut">
              <a:rPr lang="en-US" smtClean="0"/>
              <a:t>6/28/2022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B01D2-2E52-43B1-BAC9-036A7C4194B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CBD34-02F4-46F0-AD32-1E3C0A6BAC58}" type="datetimeFigureOut">
              <a:rPr lang="en-US" smtClean="0"/>
              <a:t>6/28/2022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B01D2-2E52-43B1-BAC9-036A7C4194B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CBD34-02F4-46F0-AD32-1E3C0A6BAC58}" type="datetimeFigureOut">
              <a:rPr lang="en-US" smtClean="0"/>
              <a:t>6/28/2022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B01D2-2E52-43B1-BAC9-036A7C4194B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CBD34-02F4-46F0-AD32-1E3C0A6BAC58}" type="datetimeFigureOut">
              <a:rPr lang="en-US" smtClean="0"/>
              <a:t>6/28/2022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FB01D2-2E52-43B1-BAC9-036A7C4194B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4"/>
          <p:cNvSpPr>
            <a:spLocks noChangeArrowheads="1"/>
          </p:cNvSpPr>
          <p:nvPr/>
        </p:nvSpPr>
        <p:spPr bwMode="auto">
          <a:xfrm>
            <a:off x="1907704" y="971536"/>
            <a:ext cx="5486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5" rIns="91429" bIns="45715" anchor="ctr"/>
          <a:lstStyle/>
          <a:p>
            <a:pPr algn="ctr"/>
            <a:r>
              <a:rPr lang="en-US" b="1" dirty="0" smtClean="0">
                <a:solidFill>
                  <a:srgbClr val="336699"/>
                </a:solidFill>
                <a:latin typeface="Arial Black" pitchFamily="34" charset="0"/>
              </a:rPr>
              <a:t>PELAN LANTAI ZON PUBLIC SPACE</a:t>
            </a:r>
            <a:endParaRPr lang="en-US" b="1" dirty="0">
              <a:solidFill>
                <a:srgbClr val="336699"/>
              </a:solidFill>
              <a:latin typeface="Arial Black" pitchFamily="34" charset="0"/>
            </a:endParaRPr>
          </a:p>
        </p:txBody>
      </p:sp>
      <p:pic>
        <p:nvPicPr>
          <p:cNvPr id="5" name="Picture 1" descr="planmalaysia_JPBDPK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35896" y="552432"/>
            <a:ext cx="1967866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233617"/>
            <a:ext cx="9144000" cy="183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Ismaliza Isa</dc:creator>
  <cp:lastModifiedBy>Ismaliza Isa</cp:lastModifiedBy>
  <cp:revision>1</cp:revision>
  <dcterms:created xsi:type="dcterms:W3CDTF">2022-06-28T04:02:37Z</dcterms:created>
  <dcterms:modified xsi:type="dcterms:W3CDTF">2022-06-28T04:03:23Z</dcterms:modified>
</cp:coreProperties>
</file>